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81" r:id="rId9"/>
    <p:sldId id="280" r:id="rId10"/>
    <p:sldId id="28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2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2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2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9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5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8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96" r:id="rId6"/>
    <p:sldLayoutId id="2147483707" r:id="rId7"/>
    <p:sldLayoutId id="2147483706" r:id="rId8"/>
    <p:sldLayoutId id="2147483705" r:id="rId9"/>
    <p:sldLayoutId id="2147483704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int colour explosion on a white background">
            <a:extLst>
              <a:ext uri="{FF2B5EF4-FFF2-40B4-BE49-F238E27FC236}">
                <a16:creationId xmlns:a16="http://schemas.microsoft.com/office/drawing/2014/main" id="{BBF1F96D-19A4-4DF2-B760-F24DF962F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0" b="216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89C3D-B84F-4747-B965-FCBC982F8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Physical   Changes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ABFE9-1E55-4EB1-865A-28C9D6AD0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4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6C81D-1E8A-4C2D-A1F0-40DB786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50" y="571266"/>
            <a:ext cx="4655994" cy="45951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latin typeface="Book Antiqua" panose="02040602050305030304" pitchFamily="18" charset="0"/>
              </a:rPr>
              <a:t>Poke that finger in the pepper and water. 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What happens?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Is this different from before?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Why do you think this happened?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Could this work using salt? Why/why not?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Could this work using your big toe? Why/why not?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Write down 3 things that you have learnt about this experiment</a:t>
            </a:r>
          </a:p>
          <a:p>
            <a:endParaRPr lang="en-US" sz="1800" dirty="0">
              <a:latin typeface="Book Antiqua" panose="0204060205030503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4D848-0BEF-4960-9C52-85EA5636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099" y="625683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4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3228-B21D-42A7-BEE5-702B62D0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Before you start…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C56B2-BF44-48BE-98D8-D0FEC134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* Make sure that </a:t>
            </a:r>
            <a:r>
              <a:rPr lang="en-AU" b="1" i="1" dirty="0"/>
              <a:t>an adult </a:t>
            </a:r>
            <a:r>
              <a:rPr lang="en-AU" dirty="0"/>
              <a:t>is with you when you </a:t>
            </a:r>
            <a:r>
              <a:rPr lang="en-AU"/>
              <a:t>attempt this experiment</a:t>
            </a:r>
            <a:endParaRPr lang="en-AU" dirty="0"/>
          </a:p>
          <a:p>
            <a:r>
              <a:rPr lang="en-AU" dirty="0"/>
              <a:t>* Each step must be carefully read and followed</a:t>
            </a:r>
          </a:p>
          <a:p>
            <a:r>
              <a:rPr lang="en-AU" dirty="0"/>
              <a:t>* Answer the questions</a:t>
            </a:r>
          </a:p>
          <a:p>
            <a:r>
              <a:rPr lang="en-AU" dirty="0"/>
              <a:t>* Have fun!!!</a:t>
            </a:r>
          </a:p>
        </p:txBody>
      </p:sp>
    </p:spTree>
    <p:extLst>
      <p:ext uri="{BB962C8B-B14F-4D97-AF65-F5344CB8AC3E}">
        <p14:creationId xmlns:p14="http://schemas.microsoft.com/office/powerpoint/2010/main" val="233359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4F0F7-883D-4151-9229-803779C2001D}"/>
              </a:ext>
            </a:extLst>
          </p:cNvPr>
          <p:cNvSpPr txBox="1"/>
          <p:nvPr/>
        </p:nvSpPr>
        <p:spPr>
          <a:xfrm>
            <a:off x="2135155" y="2551837"/>
            <a:ext cx="7921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b="1" dirty="0">
                <a:latin typeface="Book Antiqua" panose="02040602050305030304" pitchFamily="18" charset="0"/>
              </a:rPr>
              <a:t>Physical Change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B6758-39A0-49A1-813E-E5F3492CE11E}"/>
              </a:ext>
            </a:extLst>
          </p:cNvPr>
          <p:cNvSpPr txBox="1"/>
          <p:nvPr/>
        </p:nvSpPr>
        <p:spPr>
          <a:xfrm>
            <a:off x="4797778" y="4675495"/>
            <a:ext cx="486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Book Antiqua" panose="02040602050305030304" pitchFamily="18" charset="0"/>
              </a:rPr>
              <a:t>Running pepper</a:t>
            </a:r>
          </a:p>
        </p:txBody>
      </p:sp>
    </p:spTree>
    <p:extLst>
      <p:ext uri="{BB962C8B-B14F-4D97-AF65-F5344CB8AC3E}">
        <p14:creationId xmlns:p14="http://schemas.microsoft.com/office/powerpoint/2010/main" val="223429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02C38-A255-4962-B4D4-81B2FBFC1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latin typeface="Book Antiqua" panose="02040602050305030304" pitchFamily="18" charset="0"/>
              </a:rPr>
              <a:t>The first step is to lay out an old towel in a clear space. </a:t>
            </a:r>
          </a:p>
        </p:txBody>
      </p:sp>
      <p:sp>
        <p:nvSpPr>
          <p:cNvPr id="75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7CB4F646-BA6D-4959-94E3-A8E7A3469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r="9955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9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62DD0-8D92-45B9-8E0A-1BD081224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7546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Book Antiqua" panose="02040602050305030304" pitchFamily="18" charset="0"/>
              </a:rPr>
              <a:t>Next, is to get out all your ingredients and equipment and put them on the towel.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Book Antiqua" panose="02040602050305030304" pitchFamily="18" charset="0"/>
              </a:rPr>
              <a:t>These include:  a large plate, dish washing liquid, a jug of water and some pepper.</a:t>
            </a:r>
          </a:p>
        </p:txBody>
      </p:sp>
      <p:sp>
        <p:nvSpPr>
          <p:cNvPr id="74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8963F71-6F70-43F0-BDDF-CAA2FBD7B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8" b="1"/>
          <a:stretch/>
        </p:blipFill>
        <p:spPr>
          <a:xfrm rot="5400000">
            <a:off x="5101243" y="-232756"/>
            <a:ext cx="6858000" cy="73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5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057E0BB-58EB-465F-AD1E-92692B4B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53947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94D08-3126-447C-9F4E-61B324EDD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1" y="5453944"/>
            <a:ext cx="9828912" cy="698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800" dirty="0">
                <a:latin typeface="Book Antiqua" panose="02040602050305030304" pitchFamily="18" charset="0"/>
              </a:rPr>
              <a:t>After all the ingredients are out, pour some water onto the plate, make sure it doesn’t overflow.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ACBE818-675C-495D-B4FF-4DDF0E78B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 rot="5400000">
            <a:off x="5936357" y="450956"/>
            <a:ext cx="4615533" cy="4102702"/>
          </a:xfrm>
          <a:prstGeom prst="rect">
            <a:avLst/>
          </a:prstGeom>
        </p:spPr>
      </p:pic>
      <p:pic>
        <p:nvPicPr>
          <p:cNvPr id="7" name="Picture 6" descr="A picture containing indoor, tableware, dishware, tiled&#10;&#10;Description automatically generated">
            <a:extLst>
              <a:ext uri="{FF2B5EF4-FFF2-40B4-BE49-F238E27FC236}">
                <a16:creationId xmlns:a16="http://schemas.microsoft.com/office/drawing/2014/main" id="{BDA13CBE-6048-4E0D-8D6E-BEF974BA0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 b="4808"/>
          <a:stretch/>
        </p:blipFill>
        <p:spPr>
          <a:xfrm rot="5400000">
            <a:off x="886076" y="454421"/>
            <a:ext cx="4615530" cy="410167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17696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8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057E0BB-58EB-465F-AD1E-92692B4B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53947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83F24-DFD2-4135-88C4-586C5DFA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893" y="5370639"/>
            <a:ext cx="10824209" cy="9449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dirty="0">
                <a:latin typeface="Book Antiqua" panose="02040602050305030304" pitchFamily="18" charset="0"/>
              </a:rPr>
              <a:t>After the water is poured in, shake some pepper on top of the water until the surface is fully covered.</a:t>
            </a:r>
          </a:p>
        </p:txBody>
      </p:sp>
      <p:pic>
        <p:nvPicPr>
          <p:cNvPr id="7" name="Picture 6" descr="A picture containing cup, coffee&#10;&#10;Description automatically generated">
            <a:extLst>
              <a:ext uri="{FF2B5EF4-FFF2-40B4-BE49-F238E27FC236}">
                <a16:creationId xmlns:a16="http://schemas.microsoft.com/office/drawing/2014/main" id="{8FF7A13E-2A73-4604-AF90-D6016B757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760" y="416859"/>
            <a:ext cx="3879879" cy="3879879"/>
          </a:xfrm>
          <a:prstGeom prst="rect">
            <a:avLst/>
          </a:prstGeom>
        </p:spPr>
      </p:pic>
      <p:pic>
        <p:nvPicPr>
          <p:cNvPr id="5" name="Picture 4" descr="A picture containing indoor, meal&#10;&#10;Description automatically generated">
            <a:extLst>
              <a:ext uri="{FF2B5EF4-FFF2-40B4-BE49-F238E27FC236}">
                <a16:creationId xmlns:a16="http://schemas.microsoft.com/office/drawing/2014/main" id="{44E84B0C-9CCE-4FE1-AB1F-47208A49B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2527" y="416859"/>
            <a:ext cx="3879878" cy="38798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17696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5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E2209-2B4B-4415-9D99-48171337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1800" dirty="0">
                <a:latin typeface="Book Antiqua" panose="02040602050305030304" pitchFamily="18" charset="0"/>
              </a:rPr>
              <a:t>Poke your finger in the pepper. 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How does it feel?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What happens to the pepper?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Where is your finger?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plate, indoor&#10;&#10;Description automatically generated">
            <a:extLst>
              <a:ext uri="{FF2B5EF4-FFF2-40B4-BE49-F238E27FC236}">
                <a16:creationId xmlns:a16="http://schemas.microsoft.com/office/drawing/2014/main" id="{5837B650-827F-4076-9705-8084EEBBF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99" y="625683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8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Rectangle 3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361BB-3D66-48A4-9F84-80FABA9F5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latin typeface="Book Antiqua" panose="02040602050305030304" pitchFamily="18" charset="0"/>
              </a:rPr>
              <a:t>Now put a tiny blob of dish washing liquid on your finger.</a:t>
            </a: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, plate, indoor, meal&#10;&#10;Description automatically generated">
            <a:extLst>
              <a:ext uri="{FF2B5EF4-FFF2-40B4-BE49-F238E27FC236}">
                <a16:creationId xmlns:a16="http://schemas.microsoft.com/office/drawing/2014/main" id="{6BA19151-B5AF-47DD-935D-2AB32F24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145"/>
          <a:stretch/>
        </p:blipFill>
        <p:spPr>
          <a:xfrm>
            <a:off x="5073325" y="625683"/>
            <a:ext cx="6428929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2137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LeftStep">
      <a:dk1>
        <a:srgbClr val="000000"/>
      </a:dk1>
      <a:lt1>
        <a:srgbClr val="FFFFFF"/>
      </a:lt1>
      <a:dk2>
        <a:srgbClr val="301B2D"/>
      </a:dk2>
      <a:lt2>
        <a:srgbClr val="F0F2F3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621BD6"/>
      </a:accent6>
      <a:hlink>
        <a:srgbClr val="3F83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2170</TotalTime>
  <Words>232</Words>
  <Application>Microsoft Office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Book Antiqua</vt:lpstr>
      <vt:lpstr>Calibri</vt:lpstr>
      <vt:lpstr>AccentBoxVTI</vt:lpstr>
      <vt:lpstr>Physical   Changes</vt:lpstr>
      <vt:lpstr>Before you start…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and Chemical  Changes</dc:title>
  <dc:creator>Luisa Angelini</dc:creator>
  <cp:lastModifiedBy>Luisa Angelini</cp:lastModifiedBy>
  <cp:revision>22</cp:revision>
  <dcterms:created xsi:type="dcterms:W3CDTF">2021-05-16T21:38:51Z</dcterms:created>
  <dcterms:modified xsi:type="dcterms:W3CDTF">2021-08-06T01:53:17Z</dcterms:modified>
</cp:coreProperties>
</file>